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26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59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22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75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89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04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78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56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68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59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12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E32F-FC5B-4C4D-84A7-B674C440623F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5ECDC-DE12-44E1-9B8C-0BB166D8A1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50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66925" y="895350"/>
            <a:ext cx="5705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dirty="0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Summary DAY 9 – 09.09.2024</a:t>
            </a:r>
            <a:endParaRPr lang="de-DE" sz="2800" b="1" dirty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5" name="Grafik 4" descr="https://www.ultratriathlonitaly.com/wp-content/themes/yootheme/cache/f7/deca-ultra-f71d9b8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175" y="895350"/>
            <a:ext cx="142875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/>
          <p:cNvSpPr txBox="1"/>
          <p:nvPr/>
        </p:nvSpPr>
        <p:spPr>
          <a:xfrm>
            <a:off x="2066925" y="1661425"/>
            <a:ext cx="4591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u="sng" dirty="0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10 </a:t>
            </a:r>
            <a:r>
              <a:rPr lang="de-AT" sz="2000" u="sng" dirty="0" err="1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marathons</a:t>
            </a:r>
            <a:r>
              <a:rPr lang="de-AT" sz="2000" u="sng" dirty="0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 in 10 </a:t>
            </a:r>
            <a:r>
              <a:rPr lang="de-AT" sz="2000" u="sng" dirty="0" err="1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days</a:t>
            </a:r>
            <a:endParaRPr lang="de-AT" sz="2000" u="sng" dirty="0" smtClean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de-AT" sz="1600" dirty="0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01.09.2024 – 10.09.2024</a:t>
            </a:r>
            <a:endParaRPr lang="de-DE" sz="1600" dirty="0" smtClean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70732"/>
              </p:ext>
            </p:extLst>
          </p:nvPr>
        </p:nvGraphicFramePr>
        <p:xfrm>
          <a:off x="2066925" y="2835045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1863999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093182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80408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078415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013243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01.09.2024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02.09.2024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03.09.2024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04.09.2024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05.09.2024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975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07:18:56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07:18:36</a:t>
                      </a:r>
                      <a:endParaRPr lang="de-DE" dirty="0" smtClean="0"/>
                    </a:p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07:19:31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07:27:02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07:51:49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079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2066925" y="2457099"/>
            <a:ext cx="248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</a:rPr>
              <a:t>Pascal Comte, France</a:t>
            </a:r>
            <a:endParaRPr lang="de-DE" dirty="0" smtClean="0">
              <a:solidFill>
                <a:schemeClr val="accent1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081620"/>
              </p:ext>
            </p:extLst>
          </p:nvPr>
        </p:nvGraphicFramePr>
        <p:xfrm>
          <a:off x="2066925" y="3585339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1863999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093182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80408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078415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013243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06.09.2024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08.09.2024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09.09.2024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10.09.2024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975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07:07:14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06:21:25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07:17:47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07:02:33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07:17:51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3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Austria Backyard Ultra</dc:creator>
  <cp:lastModifiedBy>Austria Backyard Ultra</cp:lastModifiedBy>
  <cp:revision>14</cp:revision>
  <dcterms:created xsi:type="dcterms:W3CDTF">2024-09-01T23:57:57Z</dcterms:created>
  <dcterms:modified xsi:type="dcterms:W3CDTF">2024-09-10T15:26:27Z</dcterms:modified>
</cp:coreProperties>
</file>